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toe.com.br/torcedores-do-flamengo-usam-tornozeleira-por-faixa-contra-torturadores-de-64-no-maracan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acapital.com.br/justica/governo-lula-detecta-nova-ameaca-golpista-e-aciona-stf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r.ifunny.co/picture/vim-buscar-seu-chevette-VaRb4giJA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morialdademocracia.com.br/card/greve-dos-700-mil-para-sao-paul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emorialdademocracia.com.br/card/comicio-da-central-300-mil-apoiam-reforma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rra.com.br/noticias/brasil/politica/membro-da-marcha-da-familia-em-64-reedicao-e-perda-de-tempo,be56a035bd7d4410VgnVCM5000009ccceb0aRCRD.html?utm_source=clipboard" TargetMode="External"/><Relationship Id="rId4" Type="http://schemas.openxmlformats.org/officeDocument/2006/relationships/hyperlink" Target="https://www.terra.com.br/noticias/brasil/politica/o-que-e-um-golpe-de-estado,40c3a095bb0c7279ea622830e457e1b62eey0pql.html?utm_source=clip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1.globo.com/mg/zona-da-mata/noticia/2014/11/documentos-de-presos-politicos-sao-restituidos-durante-evento-em-mg.html" TargetMode="External"/><Relationship Id="rId4" Type="http://schemas.openxmlformats.org/officeDocument/2006/relationships/hyperlink" Target="https://noticias.uol.com.br/politica/ultimas-noticias/2016/03/11/ditadura-militar-prendeu-lula-por-31-dias-em-1980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rio-de-janeiro/noticia/2015/03/vitimas-da-ditadura-mostram-revolta-com-pedidos-de-intervencao-militar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noticias.uol.com.br/album/2014/11/01/em-atos-pelo-brasil-manifestantes-pedem-saida-de-dilma.htm?foto=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rcedores do Flamengo exibem faixa execrando torturadores da ditadura  mili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787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877273"/>
            <a:ext cx="8091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Torcedores do Flamengo exibem faixa: “morte aos torturadores de 64</a:t>
            </a:r>
            <a:r>
              <a:rPr lang="pt-BR" dirty="0" smtClean="0"/>
              <a:t>”.</a:t>
            </a:r>
          </a:p>
          <a:p>
            <a:pPr algn="ctr"/>
            <a:r>
              <a:rPr lang="pt-BR" sz="1200" dirty="0" smtClean="0"/>
              <a:t>Foto: Léo Pinheiro. Estadão conteúdo. </a:t>
            </a:r>
            <a:r>
              <a:rPr lang="pt-BR" sz="1200" dirty="0" err="1" smtClean="0"/>
              <a:t>Dosponível</a:t>
            </a:r>
            <a:r>
              <a:rPr lang="pt-BR" sz="1200" dirty="0"/>
              <a:t> em: </a:t>
            </a:r>
            <a:r>
              <a:rPr lang="pt-BR" sz="1200" dirty="0">
                <a:hlinkClick r:id="rId3"/>
              </a:rPr>
              <a:t>https://istoe.com.br/torcedores-do-flamengo-usam-tornozeleira-por-faixa-contra-torturadores-de-64-no-maracana</a:t>
            </a:r>
            <a:r>
              <a:rPr lang="pt-BR" sz="1200" dirty="0" smtClean="0">
                <a:hlinkClick r:id="rId3"/>
              </a:rPr>
              <a:t>/</a:t>
            </a:r>
            <a:r>
              <a:rPr lang="pt-BR" sz="1200" dirty="0" smtClean="0"/>
              <a:t>. Acesso em 25/3/2024.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8913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verno Lula detecta nova ameaça golpista e aciona STF – Justiç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1570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4858434"/>
            <a:ext cx="5157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Disponível em: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://www.cartacapital.com.br/justica/governo-lula-detecta-nova-ameaca-golpista-e-aciona-stf</a:t>
            </a:r>
            <a:r>
              <a:rPr lang="pt-BR" sz="1200" dirty="0" smtClean="0">
                <a:hlinkClick r:id="rId3"/>
              </a:rPr>
              <a:t>/</a:t>
            </a:r>
            <a:r>
              <a:rPr lang="pt-BR" sz="1200" dirty="0" smtClean="0"/>
              <a:t>. Acesso em 25/3/2024.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814412" y="51732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Goudy Stout" pitchFamily="18" charset="0"/>
              </a:rPr>
              <a:t>O “terror” ao comunismo e Tentativa de golpe em 8/1/2023</a:t>
            </a:r>
            <a:endParaRPr lang="pt-BR" dirty="0"/>
          </a:p>
        </p:txBody>
      </p:sp>
      <p:pic>
        <p:nvPicPr>
          <p:cNvPr id="4100" name="Picture 4" descr="Vim buscar seu Chevette - seo.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76778"/>
            <a:ext cx="2992650" cy="31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818386" y="4858433"/>
            <a:ext cx="2804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err="1" smtClean="0"/>
              <a:t>Meme</a:t>
            </a:r>
            <a:r>
              <a:rPr lang="pt-BR" sz="1200" dirty="0" smtClean="0"/>
              <a:t>. </a:t>
            </a:r>
            <a:r>
              <a:rPr lang="pt-BR" sz="1200" dirty="0"/>
              <a:t>Disponível em: </a:t>
            </a:r>
            <a:r>
              <a:rPr lang="pt-BR" sz="1200" dirty="0">
                <a:hlinkClick r:id="rId5"/>
              </a:rPr>
              <a:t>https://</a:t>
            </a:r>
            <a:r>
              <a:rPr lang="pt-BR" sz="1200" dirty="0" smtClean="0">
                <a:hlinkClick r:id="rId5"/>
              </a:rPr>
              <a:t>br.ifunny.co/picture/vim-buscar-seu-chevette-VaRb4giJA</a:t>
            </a:r>
            <a:endParaRPr lang="pt-BR" sz="1200" dirty="0" smtClean="0"/>
          </a:p>
          <a:p>
            <a:pPr algn="ctr"/>
            <a:r>
              <a:rPr lang="pt-BR" sz="1200" dirty="0" smtClean="0"/>
              <a:t>Acesso </a:t>
            </a:r>
            <a:r>
              <a:rPr lang="pt-BR" sz="1200" dirty="0"/>
              <a:t>em 25/3/2024.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8439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0710" y="1268760"/>
            <a:ext cx="81369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>
                <a:latin typeface="Goudy Stout" pitchFamily="18" charset="0"/>
              </a:rPr>
              <a:t>Você sabia que entre 1964 e 1985 existiu uma ditadura no Brasil? </a:t>
            </a:r>
            <a:endParaRPr lang="pt-BR" sz="3200" dirty="0"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4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lpe de 1964: o que foi, contexto histórico, aconteci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517559"/>
            <a:ext cx="5184626" cy="34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83568" y="47667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CENSURA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604644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PRISÕES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208874" y="2873299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MORTES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36096" y="471681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PERSEGUIÇÕES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7784" y="6027521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TORTURAS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866" y="2876436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EXÍLIO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05296" y="5658189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OPRESSÃO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94061" y="5008844"/>
            <a:ext cx="505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Registro </a:t>
            </a:r>
            <a:r>
              <a:rPr lang="pt-BR" sz="1200" dirty="0"/>
              <a:t>da passeata dos Cem Mil no Rio de Janeiro, mobilizada pelo movimento estudantil brasileiro em </a:t>
            </a:r>
            <a:r>
              <a:rPr lang="pt-BR" sz="1200" dirty="0" smtClean="0"/>
              <a:t>1968.  </a:t>
            </a:r>
            <a:r>
              <a:rPr lang="pt-BR" sz="1200" b="1" dirty="0" smtClean="0"/>
              <a:t>Foto</a:t>
            </a:r>
            <a:r>
              <a:rPr lang="pt-BR" sz="1200" b="1" dirty="0"/>
              <a:t>:</a:t>
            </a:r>
            <a:r>
              <a:rPr lang="pt-BR" sz="1200" dirty="0"/>
              <a:t> Evandro Teixeira</a:t>
            </a:r>
          </a:p>
        </p:txBody>
      </p:sp>
    </p:spTree>
    <p:extLst>
      <p:ext uri="{BB962C8B-B14F-4D97-AF65-F5344CB8AC3E}">
        <p14:creationId xmlns:p14="http://schemas.microsoft.com/office/powerpoint/2010/main" val="397948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ício da Central do Brasil - 27/11/2013 - Treinamento - Fotografia -  Folha de S.Pa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3" y="1196752"/>
            <a:ext cx="733401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9409" y="580038"/>
            <a:ext cx="837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Goudy Stout" pitchFamily="18" charset="0"/>
              </a:rPr>
              <a:t>Como era o Brasil antes do golpe? </a:t>
            </a:r>
            <a:endParaRPr lang="pt-BR" dirty="0">
              <a:latin typeface="Goudy Stout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2274" y="5939054"/>
            <a:ext cx="7993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Comício da Central do Brasil, </a:t>
            </a:r>
            <a:r>
              <a:rPr lang="pt-BR" sz="1200" dirty="0" smtClean="0"/>
              <a:t>13/4/1964, Rio </a:t>
            </a:r>
            <a:r>
              <a:rPr lang="pt-BR" sz="1200" dirty="0"/>
              <a:t>de </a:t>
            </a:r>
            <a:r>
              <a:rPr lang="pt-BR" sz="1200" dirty="0" smtClean="0"/>
              <a:t>Janeiro. Autor: Desconhecido. </a:t>
            </a:r>
            <a:r>
              <a:rPr lang="pt-BR" sz="1200" b="1" dirty="0" smtClean="0"/>
              <a:t>ARQUIVO NACIONAL. </a:t>
            </a:r>
            <a:r>
              <a:rPr lang="pt-BR" sz="1200" b="1" dirty="0"/>
              <a:t> </a:t>
            </a:r>
            <a:r>
              <a:rPr lang="pt-BR" sz="1200" dirty="0"/>
              <a:t>Fundo Agência Nacional.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2240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&lt;strong&gt; Passeata&lt;/strong&gt; durante a greve dos 700 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048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9592" y="5988631"/>
            <a:ext cx="7632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Greve dos 700 mil.  São Paulo, 29/10/1963.  Greve de várias categorias por reajuste salarial  e pelo reconhecimento da CNTI (Confederação Nacional dos Trabalhadores na Indústria)  e do PAC (Pacto de Ação Conjunta). </a:t>
            </a:r>
            <a:r>
              <a:rPr lang="pt-BR" sz="1200" dirty="0"/>
              <a:t>Disponível em: </a:t>
            </a:r>
            <a:r>
              <a:rPr lang="pt-BR" sz="1200" dirty="0">
                <a:hlinkClick r:id="rId3"/>
              </a:rPr>
              <a:t>https://</a:t>
            </a:r>
            <a:r>
              <a:rPr lang="pt-BR" sz="1200" dirty="0" smtClean="0">
                <a:hlinkClick r:id="rId3"/>
              </a:rPr>
              <a:t>memorialdademocracia.com.br/card/greve-dos-700-mil-para-sao-paulo</a:t>
            </a:r>
            <a:r>
              <a:rPr lang="pt-BR" sz="1200" dirty="0" smtClean="0"/>
              <a:t>. Acesso em 25/3/2024.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782763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Goudy Stout" pitchFamily="18" charset="0"/>
              </a:rPr>
              <a:t>AS CLASSES CONSERVADORAS TEMIAM O CRESCIMENTO DAQUILO QUE CHAMAVAM DE “REPÚBLICA SINDICALISTA”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9176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5" y="231031"/>
            <a:ext cx="8208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Goudy Stout" pitchFamily="18" charset="0"/>
              </a:rPr>
              <a:t>João </a:t>
            </a:r>
            <a:r>
              <a:rPr lang="pt-BR" dirty="0" err="1" smtClean="0">
                <a:latin typeface="Goudy Stout" pitchFamily="18" charset="0"/>
              </a:rPr>
              <a:t>goulart</a:t>
            </a:r>
            <a:r>
              <a:rPr lang="pt-BR" dirty="0" smtClean="0">
                <a:latin typeface="Goudy Stout" pitchFamily="18" charset="0"/>
              </a:rPr>
              <a:t> discursa no comício da central do brasil em 13/3/1964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5" y="6034374"/>
            <a:ext cx="8376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Fontes: </a:t>
            </a:r>
            <a:r>
              <a:rPr lang="pt-BR" sz="1200" dirty="0" err="1"/>
              <a:t>Comício</a:t>
            </a:r>
            <a:r>
              <a:rPr lang="pt-BR" sz="1200" dirty="0"/>
              <a:t> da Central é capa da edição de 14 de março de 1964 do "Jornal do </a:t>
            </a:r>
            <a:r>
              <a:rPr lang="pt-BR" sz="1200" dirty="0" smtClean="0"/>
              <a:t>Brasil“/ O </a:t>
            </a:r>
            <a:r>
              <a:rPr lang="pt-BR" sz="1200" dirty="0"/>
              <a:t>presidente João Goulart discursa no encerramento do Comício da Central. A seu lado, a primeira-dama, Maria Thereza</a:t>
            </a:r>
            <a:r>
              <a:rPr lang="pt-BR" sz="1200" dirty="0" smtClean="0"/>
              <a:t> . </a:t>
            </a:r>
            <a:r>
              <a:rPr lang="pt-BR" sz="1200" dirty="0"/>
              <a:t>Disponível em: </a:t>
            </a:r>
            <a:r>
              <a:rPr lang="pt-BR" sz="1200" dirty="0">
                <a:hlinkClick r:id="rId2"/>
              </a:rPr>
              <a:t>https://</a:t>
            </a:r>
            <a:r>
              <a:rPr lang="pt-BR" sz="1200" dirty="0" smtClean="0">
                <a:hlinkClick r:id="rId2"/>
              </a:rPr>
              <a:t>memorialdademocracia.com.br/card/comicio-da-central-300-mil-apoiam-reformas</a:t>
            </a:r>
            <a:endParaRPr lang="pt-BR" sz="1200" dirty="0" smtClean="0"/>
          </a:p>
          <a:p>
            <a:pPr algn="ctr"/>
            <a:endParaRPr lang="pt-BR" sz="1200" dirty="0"/>
          </a:p>
        </p:txBody>
      </p:sp>
      <p:pic>
        <p:nvPicPr>
          <p:cNvPr id="2050" name="Picture 2" descr=" Com&amp;iacute;cio da Central &amp;eacute; capa da edi&amp;ccedil;&amp;atilde;o de 14 de mar&amp;ccedil;o de 1964 do &amp;quot;Jornal do Brasil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2" y="1340768"/>
            <a:ext cx="3081036" cy="45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&lt;strong&gt; O presidente João Goulart&lt;/strong&gt; discursa no encerramento do Comício da Central. A seu lado, a primeira-dama, Maria Ther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9" y="2016287"/>
            <a:ext cx="4555806" cy="27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3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lpe de 1964: novo ministro da Defesa fala em celebrar aniversário 'no  contexto histórico' - mas qual é este contexto? - BBC News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10" y="188640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era Mundi: Golpe de 64: 'Marcha da Família com Deus pela Liberdade'  completa 50 anos; saiba quem a financiou e dirigi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92" y="2740347"/>
            <a:ext cx="4506815" cy="26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2348880"/>
            <a:ext cx="2256387" cy="21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Goudy Stout" pitchFamily="18" charset="0"/>
              </a:rPr>
              <a:t>O golpe </a:t>
            </a:r>
          </a:p>
          <a:p>
            <a:pPr algn="ctr">
              <a:lnSpc>
                <a:spcPct val="150000"/>
              </a:lnSpc>
            </a:pPr>
            <a:endParaRPr lang="pt-BR" dirty="0">
              <a:latin typeface="Goudy Stout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Goudy Stout" pitchFamily="18" charset="0"/>
              </a:rPr>
              <a:t>Em 1 de abril de 1964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554986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O golpe de 1964 levou o Brasil a 21 anos de ditadura militar</a:t>
            </a:r>
            <a:r>
              <a:rPr lang="pt-BR" sz="1200" dirty="0" smtClean="0"/>
              <a:t>. Foto</a:t>
            </a:r>
            <a:r>
              <a:rPr lang="pt-BR" sz="1200" dirty="0"/>
              <a:t>: Acervo Arquivo Nacional / BBC News </a:t>
            </a:r>
            <a:r>
              <a:rPr lang="pt-BR" sz="1200" dirty="0" smtClean="0"/>
              <a:t>Brasil. Disponível em: </a:t>
            </a:r>
            <a:endParaRPr lang="pt-BR" sz="1200" dirty="0"/>
          </a:p>
          <a:p>
            <a:pPr algn="just"/>
            <a:r>
              <a:rPr lang="pt-BR" sz="1200" dirty="0">
                <a:hlinkClick r:id="rId4"/>
              </a:rPr>
              <a:t>https://</a:t>
            </a:r>
            <a:r>
              <a:rPr lang="pt-BR" sz="1200" dirty="0" smtClean="0">
                <a:hlinkClick r:id="rId4"/>
              </a:rPr>
              <a:t>www.terra.com.br/noticias/brasil/politica/o-que-e-um-golpe-de-estado,40c3a095bb0c7279ea622830e457e1b62eey0pql.html?utm_source=clipboard</a:t>
            </a:r>
            <a:r>
              <a:rPr lang="pt-BR" sz="1200" dirty="0" smtClean="0"/>
              <a:t>. Acesso em 25/3/2024. </a:t>
            </a:r>
            <a:endParaRPr lang="pt-BR" sz="1200" dirty="0"/>
          </a:p>
          <a:p>
            <a:pPr algn="just"/>
            <a:r>
              <a:rPr lang="pt-BR" sz="1200" dirty="0" smtClean="0"/>
              <a:t>Marcha </a:t>
            </a:r>
            <a:r>
              <a:rPr lang="pt-BR" sz="1200" dirty="0"/>
              <a:t>da Família reuniu cerca de 500 mil pessoas na praça da Sé, em São </a:t>
            </a:r>
            <a:r>
              <a:rPr lang="pt-BR" sz="1200" dirty="0" smtClean="0"/>
              <a:t>Paulo. Foto</a:t>
            </a:r>
            <a:r>
              <a:rPr lang="pt-BR" sz="1200" dirty="0"/>
              <a:t>: </a:t>
            </a:r>
            <a:r>
              <a:rPr lang="pt-BR" sz="1200" dirty="0" err="1"/>
              <a:t>CPDoc</a:t>
            </a:r>
            <a:r>
              <a:rPr lang="pt-BR" sz="1200" dirty="0"/>
              <a:t> JB / Jornal do </a:t>
            </a:r>
            <a:r>
              <a:rPr lang="pt-BR" sz="1200" dirty="0" smtClean="0"/>
              <a:t>Brasil.  h</a:t>
            </a:r>
            <a:r>
              <a:rPr lang="pt-BR" sz="1200" dirty="0" smtClean="0">
                <a:hlinkClick r:id="rId5"/>
              </a:rPr>
              <a:t>ttps</a:t>
            </a:r>
            <a:r>
              <a:rPr lang="pt-BR" sz="1200" dirty="0">
                <a:hlinkClick r:id="rId5"/>
              </a:rPr>
              <a:t>://</a:t>
            </a:r>
            <a:r>
              <a:rPr lang="pt-BR" sz="1200" dirty="0" smtClean="0">
                <a:hlinkClick r:id="rId5"/>
              </a:rPr>
              <a:t>www.terra.com.br/noticias/brasil/politica/membro-da-marcha-da-familia-em-64-reedicao-e-perda-de-tempo,be56a035bd7d4410VgnVCM5000009ccceb0aRCRD.html?utm_source=clipboard</a:t>
            </a:r>
            <a:r>
              <a:rPr lang="pt-BR" sz="1200" dirty="0" smtClean="0"/>
              <a:t>. Acesso em 25/3/2024.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2129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 mês de abril em que Lula foi preso - 38 anos atrás - BBC News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7"/>
            <a:ext cx="2743556" cy="39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ilma rebate acusações de Bolsonaro sobre ditadura: 'jamais participei de  qualquer ação armada' - Sul 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ilma rebate acusações de Bolsonaro sobre ditadura: 'jamais participei de  qualquer ação armada' - Sul 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ilma rebate acusações de Bolsonaro sobre ditadura: 'jamais participei de  qualquer ação armada' - Sul 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6105"/>
            <a:ext cx="3222603" cy="402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6118" y="312738"/>
            <a:ext cx="8965348" cy="88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Goudy Stout" pitchFamily="18" charset="0"/>
              </a:rPr>
              <a:t>Lula e </a:t>
            </a:r>
            <a:r>
              <a:rPr lang="pt-BR" dirty="0" err="1" smtClean="0">
                <a:latin typeface="Goudy Stout" pitchFamily="18" charset="0"/>
              </a:rPr>
              <a:t>dilma</a:t>
            </a:r>
            <a:r>
              <a:rPr lang="pt-BR" dirty="0" smtClean="0">
                <a:latin typeface="Goudy Stout" pitchFamily="18" charset="0"/>
              </a:rPr>
              <a:t>: presos porque lutaram contra a ditadura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738860" y="5590733"/>
            <a:ext cx="4091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O então líder sindical Luiz Inácio Lula da Silva em foto de seu fichário no Dops, em </a:t>
            </a:r>
            <a:r>
              <a:rPr lang="pt-BR" sz="1200" dirty="0" smtClean="0"/>
              <a:t>1980. Imagem</a:t>
            </a:r>
            <a:r>
              <a:rPr lang="pt-BR" sz="1200" dirty="0"/>
              <a:t>: Acervo Instituto </a:t>
            </a:r>
            <a:r>
              <a:rPr lang="pt-BR" sz="1200" dirty="0" smtClean="0"/>
              <a:t>Lula. </a:t>
            </a:r>
            <a:r>
              <a:rPr lang="pt-BR" sz="1200" dirty="0"/>
              <a:t>Disponível em: </a:t>
            </a:r>
            <a:r>
              <a:rPr lang="pt-BR" sz="1200" dirty="0">
                <a:hlinkClick r:id="rId4"/>
              </a:rPr>
              <a:t>https://</a:t>
            </a:r>
            <a:r>
              <a:rPr lang="pt-BR" sz="1200" dirty="0" smtClean="0">
                <a:hlinkClick r:id="rId4"/>
              </a:rPr>
              <a:t>noticias.uol.com.br/politica/ultimas-noticias/2016/03/11/ditadura-militar-prendeu-lula-por-31-dias-em-1980.htm</a:t>
            </a:r>
            <a:r>
              <a:rPr lang="pt-BR" sz="1200" dirty="0" smtClean="0"/>
              <a:t>. Acesso em 25/3/2024.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184000" y="549839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/>
              <a:t>Foto da ficha criminal de Dilma Rousseff em 1970</a:t>
            </a:r>
            <a:br>
              <a:rPr lang="pt-BR" sz="1200" dirty="0"/>
            </a:br>
            <a:r>
              <a:rPr lang="pt-BR" sz="1200" dirty="0"/>
              <a:t>(Foto: Departamento de Ordem Politica e Social/AFP</a:t>
            </a:r>
            <a:r>
              <a:rPr lang="pt-BR" sz="1200" dirty="0" smtClean="0"/>
              <a:t>). </a:t>
            </a:r>
            <a:r>
              <a:rPr lang="pt-BR" sz="1200" dirty="0"/>
              <a:t>Disponível em: </a:t>
            </a:r>
            <a:r>
              <a:rPr lang="pt-BR" sz="1200" dirty="0">
                <a:hlinkClick r:id="rId5"/>
              </a:rPr>
              <a:t>https://</a:t>
            </a:r>
            <a:r>
              <a:rPr lang="pt-BR" sz="1200" dirty="0" smtClean="0">
                <a:hlinkClick r:id="rId5"/>
              </a:rPr>
              <a:t>g1.globo.com/mg/zona-da-mata/noticia/2014/11/documentos-de-presos-politicos-sao-restituidos-durante-evento-em-mg.html</a:t>
            </a:r>
            <a:r>
              <a:rPr lang="pt-BR" sz="1200" dirty="0" smtClean="0"/>
              <a:t>. Acesso em 25/3/2024.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4412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1 - Vítimas da ditadura mostram revolta com pedidos de intervençã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8" y="151788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6339" y="4797152"/>
            <a:ext cx="42274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Faixas pediram a intervenção militar em protestos do dia 15 de março </a:t>
            </a:r>
            <a:r>
              <a:rPr lang="pt-BR" sz="1200" dirty="0" smtClean="0"/>
              <a:t>de 2015.(Foto</a:t>
            </a:r>
            <a:r>
              <a:rPr lang="pt-BR" sz="1200" dirty="0"/>
              <a:t>: Nelson Almeida/AFP</a:t>
            </a:r>
            <a:r>
              <a:rPr lang="pt-BR" sz="1200" dirty="0" smtClean="0"/>
              <a:t>). Disponível </a:t>
            </a:r>
            <a:r>
              <a:rPr lang="pt-BR" sz="1200" dirty="0"/>
              <a:t>em: </a:t>
            </a:r>
            <a:r>
              <a:rPr lang="pt-BR" sz="1200" dirty="0">
                <a:hlinkClick r:id="rId3"/>
              </a:rPr>
              <a:t>https://</a:t>
            </a:r>
            <a:r>
              <a:rPr lang="pt-BR" sz="1200" dirty="0" smtClean="0">
                <a:hlinkClick r:id="rId3"/>
              </a:rPr>
              <a:t>g1.globo.com/rio-de-janeiro/noticia/2015/03/vitimas-da-ditadura-mostram-revolta-com-pedidos-de-intervencao-militar.html</a:t>
            </a:r>
            <a:r>
              <a:rPr lang="pt-BR" sz="1200" dirty="0" smtClean="0"/>
              <a:t>. Acesso em 25/3/2024.</a:t>
            </a:r>
          </a:p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264121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Goudy Stout" pitchFamily="18" charset="0"/>
              </a:rPr>
              <a:t>UM PAÍS SEM MEMÓRIA: REGISTROS DE UM PASSADO RECENTE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822844" y="4810801"/>
            <a:ext cx="39611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Manifestantes </a:t>
            </a:r>
            <a:r>
              <a:rPr lang="pt-BR" sz="1200" dirty="0"/>
              <a:t>pedem o impeachment da presidente Dilma Rousseff (PT) durante protesto na avenida </a:t>
            </a:r>
            <a:r>
              <a:rPr lang="pt-BR" sz="1200" dirty="0" smtClean="0"/>
              <a:t>Paulista, em 15/11/2014. Imagem</a:t>
            </a:r>
            <a:r>
              <a:rPr lang="pt-BR" sz="1200" dirty="0"/>
              <a:t>: Reinaldo </a:t>
            </a:r>
            <a:r>
              <a:rPr lang="pt-BR" sz="1200" dirty="0" err="1" smtClean="0"/>
              <a:t>Canato</a:t>
            </a:r>
            <a:r>
              <a:rPr lang="pt-BR" sz="1200" dirty="0" smtClean="0"/>
              <a:t>/UOL. Disponível em: </a:t>
            </a:r>
            <a:r>
              <a:rPr lang="pt-BR" sz="1200" dirty="0" smtClean="0">
                <a:hlinkClick r:id="rId4"/>
              </a:rPr>
              <a:t>https</a:t>
            </a:r>
            <a:r>
              <a:rPr lang="pt-BR" sz="1200" dirty="0">
                <a:hlinkClick r:id="rId4"/>
              </a:rPr>
              <a:t>://</a:t>
            </a:r>
            <a:r>
              <a:rPr lang="pt-BR" sz="1200" dirty="0" smtClean="0">
                <a:hlinkClick r:id="rId4"/>
              </a:rPr>
              <a:t>noticias.uol.com.br/album/2014/11/01/em-atos-pelo-brasil-manifestantes-pedem-saida-de-dilma.htm?foto=18</a:t>
            </a:r>
            <a:r>
              <a:rPr lang="pt-BR" sz="1200" dirty="0" smtClean="0"/>
              <a:t>. </a:t>
            </a:r>
            <a:r>
              <a:rPr lang="pt-BR" sz="1200" dirty="0"/>
              <a:t>Acesso em 25/3/2024.</a:t>
            </a:r>
          </a:p>
          <a:p>
            <a:pPr algn="ctr"/>
            <a:endParaRPr lang="pt-BR" sz="1200" dirty="0" smtClean="0"/>
          </a:p>
          <a:p>
            <a:pPr algn="ctr"/>
            <a:endParaRPr lang="pt-BR" dirty="0"/>
          </a:p>
        </p:txBody>
      </p:sp>
      <p:pic>
        <p:nvPicPr>
          <p:cNvPr id="3078" name="Picture 6" descr="Un (ancien) nouveau président au Brésil | MAJ | Radio-Ca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12" y="1675178"/>
            <a:ext cx="4128048" cy="293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4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448</Words>
  <Application>Microsoft Office PowerPoint</Application>
  <PresentationFormat>Apresentação na tela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25</cp:revision>
  <dcterms:created xsi:type="dcterms:W3CDTF">2023-04-02T16:34:10Z</dcterms:created>
  <dcterms:modified xsi:type="dcterms:W3CDTF">2024-03-25T12:24:34Z</dcterms:modified>
</cp:coreProperties>
</file>